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8EFA9-B200-4423-8BE2-2248489A1A5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083AD9-5AF5-4335-A4B0-C1336D8E523E}">
      <dgm:prSet/>
      <dgm:spPr>
        <a:solidFill>
          <a:srgbClr val="D66E20"/>
        </a:solidFill>
      </dgm:spPr>
      <dgm:t>
        <a:bodyPr/>
        <a:lstStyle/>
        <a:p>
          <a:r>
            <a:rPr lang="en-US"/>
            <a:t>Panikos prefers:</a:t>
          </a:r>
        </a:p>
      </dgm:t>
    </dgm:pt>
    <dgm:pt modelId="{79FEBE4A-C4ED-41E5-9712-F2CC6E2E1757}" type="parTrans" cxnId="{A58A0BB2-672C-4531-8AF0-4310E3CAA51F}">
      <dgm:prSet/>
      <dgm:spPr/>
      <dgm:t>
        <a:bodyPr/>
        <a:lstStyle/>
        <a:p>
          <a:endParaRPr lang="en-US"/>
        </a:p>
      </dgm:t>
    </dgm:pt>
    <dgm:pt modelId="{653A75E2-B0B3-4494-A045-1F74D73DC373}" type="sibTrans" cxnId="{A58A0BB2-672C-4531-8AF0-4310E3CAA51F}">
      <dgm:prSet/>
      <dgm:spPr/>
      <dgm:t>
        <a:bodyPr/>
        <a:lstStyle/>
        <a:p>
          <a:endParaRPr lang="en-US"/>
        </a:p>
      </dgm:t>
    </dgm:pt>
    <dgm:pt modelId="{0C065133-B5B7-4A34-816C-DD1FA27DE9FA}">
      <dgm:prSet/>
      <dgm:spPr>
        <a:solidFill>
          <a:srgbClr val="D66E20"/>
        </a:solidFill>
      </dgm:spPr>
      <dgm:t>
        <a:bodyPr/>
        <a:lstStyle/>
        <a:p>
          <a:r>
            <a:rPr lang="en-US"/>
            <a:t>Delivery</a:t>
          </a:r>
        </a:p>
      </dgm:t>
    </dgm:pt>
    <dgm:pt modelId="{7CE2F22D-95A2-4A4F-85AD-A142FAB9D716}" type="parTrans" cxnId="{2F238392-CA53-4A85-B224-BC18CBC876D1}">
      <dgm:prSet/>
      <dgm:spPr/>
      <dgm:t>
        <a:bodyPr/>
        <a:lstStyle/>
        <a:p>
          <a:endParaRPr lang="en-US"/>
        </a:p>
      </dgm:t>
    </dgm:pt>
    <dgm:pt modelId="{492EA2F2-F37C-437B-AA7D-D1379C1F75D4}" type="sibTrans" cxnId="{2F238392-CA53-4A85-B224-BC18CBC876D1}">
      <dgm:prSet/>
      <dgm:spPr/>
      <dgm:t>
        <a:bodyPr/>
        <a:lstStyle/>
        <a:p>
          <a:endParaRPr lang="en-US"/>
        </a:p>
      </dgm:t>
    </dgm:pt>
    <dgm:pt modelId="{19050221-1BB5-4E09-A344-60ADDD3138B2}">
      <dgm:prSet/>
      <dgm:spPr>
        <a:solidFill>
          <a:srgbClr val="D66E20"/>
        </a:solidFill>
      </dgm:spPr>
      <dgm:t>
        <a:bodyPr/>
        <a:lstStyle/>
        <a:p>
          <a:r>
            <a:rPr lang="en-US"/>
            <a:t>Takeaway</a:t>
          </a:r>
        </a:p>
      </dgm:t>
    </dgm:pt>
    <dgm:pt modelId="{7C590357-3DE9-474B-8F31-5A9D0487722B}" type="parTrans" cxnId="{83E9F376-9ADF-4099-AA4E-E17CC4AA9034}">
      <dgm:prSet/>
      <dgm:spPr/>
      <dgm:t>
        <a:bodyPr/>
        <a:lstStyle/>
        <a:p>
          <a:endParaRPr lang="en-US"/>
        </a:p>
      </dgm:t>
    </dgm:pt>
    <dgm:pt modelId="{51E7AA3B-1980-40EE-AB59-3CFFC17C5A6A}" type="sibTrans" cxnId="{83E9F376-9ADF-4099-AA4E-E17CC4AA9034}">
      <dgm:prSet/>
      <dgm:spPr/>
      <dgm:t>
        <a:bodyPr/>
        <a:lstStyle/>
        <a:p>
          <a:endParaRPr lang="en-US"/>
        </a:p>
      </dgm:t>
    </dgm:pt>
    <dgm:pt modelId="{10DF7FD9-64DF-4C64-A0FB-4EB164944C8B}">
      <dgm:prSet/>
      <dgm:spPr>
        <a:solidFill>
          <a:srgbClr val="D66E20"/>
        </a:solidFill>
      </dgm:spPr>
      <dgm:t>
        <a:bodyPr/>
        <a:lstStyle/>
        <a:p>
          <a:r>
            <a:rPr lang="en-US"/>
            <a:t>Cook</a:t>
          </a:r>
          <a:br>
            <a:rPr lang="en-US"/>
          </a:br>
          <a:endParaRPr lang="en-US"/>
        </a:p>
      </dgm:t>
    </dgm:pt>
    <dgm:pt modelId="{18250963-AA08-4F90-8855-D0ED401859A3}" type="parTrans" cxnId="{37E2B18B-EF6D-498C-A219-22B1D411D926}">
      <dgm:prSet/>
      <dgm:spPr/>
      <dgm:t>
        <a:bodyPr/>
        <a:lstStyle/>
        <a:p>
          <a:endParaRPr lang="en-US"/>
        </a:p>
      </dgm:t>
    </dgm:pt>
    <dgm:pt modelId="{47EDD836-0860-46C0-95CE-3B1A5D90C312}" type="sibTrans" cxnId="{37E2B18B-EF6D-498C-A219-22B1D411D926}">
      <dgm:prSet/>
      <dgm:spPr/>
      <dgm:t>
        <a:bodyPr/>
        <a:lstStyle/>
        <a:p>
          <a:endParaRPr lang="en-US"/>
        </a:p>
      </dgm:t>
    </dgm:pt>
    <dgm:pt modelId="{58CC0DAE-9ABC-407E-85A8-38AEC09D643D}">
      <dgm:prSet/>
      <dgm:spPr>
        <a:solidFill>
          <a:srgbClr val="92D050"/>
        </a:solidFill>
      </dgm:spPr>
      <dgm:t>
        <a:bodyPr/>
        <a:lstStyle/>
        <a:p>
          <a:r>
            <a:rPr lang="en-US"/>
            <a:t>Cristian prefers:</a:t>
          </a:r>
        </a:p>
      </dgm:t>
    </dgm:pt>
    <dgm:pt modelId="{37F75AB0-5190-4650-A50B-03F5DFE04E7F}" type="parTrans" cxnId="{ECC62ABC-A5B9-4879-AC85-224EE6EFF2B2}">
      <dgm:prSet/>
      <dgm:spPr/>
      <dgm:t>
        <a:bodyPr/>
        <a:lstStyle/>
        <a:p>
          <a:endParaRPr lang="en-US"/>
        </a:p>
      </dgm:t>
    </dgm:pt>
    <dgm:pt modelId="{6A2DB055-F281-4ED4-8BAF-C4DE194DA74E}" type="sibTrans" cxnId="{ECC62ABC-A5B9-4879-AC85-224EE6EFF2B2}">
      <dgm:prSet/>
      <dgm:spPr/>
      <dgm:t>
        <a:bodyPr/>
        <a:lstStyle/>
        <a:p>
          <a:endParaRPr lang="en-US"/>
        </a:p>
      </dgm:t>
    </dgm:pt>
    <dgm:pt modelId="{2C2CC086-9A61-4A75-96D2-B3D37396BA90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Cook</a:t>
          </a:r>
        </a:p>
      </dgm:t>
    </dgm:pt>
    <dgm:pt modelId="{F28C8385-EEF4-4656-9598-2D8ECFF37BCB}" type="parTrans" cxnId="{812804D6-B669-4882-A431-1CAF90358A31}">
      <dgm:prSet/>
      <dgm:spPr/>
      <dgm:t>
        <a:bodyPr/>
        <a:lstStyle/>
        <a:p>
          <a:endParaRPr lang="en-US"/>
        </a:p>
      </dgm:t>
    </dgm:pt>
    <dgm:pt modelId="{B3BD7232-2426-40FE-B1BF-D0E0D44B5437}" type="sibTrans" cxnId="{812804D6-B669-4882-A431-1CAF90358A31}">
      <dgm:prSet/>
      <dgm:spPr/>
      <dgm:t>
        <a:bodyPr/>
        <a:lstStyle/>
        <a:p>
          <a:endParaRPr lang="en-US"/>
        </a:p>
      </dgm:t>
    </dgm:pt>
    <dgm:pt modelId="{86E7F76E-26D0-4743-9483-CAB0AAA442EC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Takeaway</a:t>
          </a:r>
        </a:p>
      </dgm:t>
    </dgm:pt>
    <dgm:pt modelId="{746D95C7-460D-4795-A197-3BE438FB4B7B}" type="parTrans" cxnId="{8FA9510C-35A3-424A-8EB9-5906CAB6C288}">
      <dgm:prSet/>
      <dgm:spPr/>
      <dgm:t>
        <a:bodyPr/>
        <a:lstStyle/>
        <a:p>
          <a:endParaRPr lang="en-US"/>
        </a:p>
      </dgm:t>
    </dgm:pt>
    <dgm:pt modelId="{1324E66E-16C2-4FC5-8419-10A33FA1D471}" type="sibTrans" cxnId="{8FA9510C-35A3-424A-8EB9-5906CAB6C288}">
      <dgm:prSet/>
      <dgm:spPr/>
      <dgm:t>
        <a:bodyPr/>
        <a:lstStyle/>
        <a:p>
          <a:endParaRPr lang="en-US"/>
        </a:p>
      </dgm:t>
    </dgm:pt>
    <dgm:pt modelId="{FDAFB2BC-D894-48D9-B525-B6B5F0A65385}">
      <dgm:prSet/>
      <dgm:spPr>
        <a:solidFill>
          <a:srgbClr val="92D050"/>
        </a:solidFill>
      </dgm:spPr>
      <dgm:t>
        <a:bodyPr/>
        <a:lstStyle/>
        <a:p>
          <a:r>
            <a:rPr lang="en-US"/>
            <a:t>Delivery</a:t>
          </a:r>
          <a:br>
            <a:rPr lang="en-US"/>
          </a:br>
          <a:endParaRPr lang="en-US"/>
        </a:p>
      </dgm:t>
    </dgm:pt>
    <dgm:pt modelId="{46FFE658-CAA6-4272-94B4-B7F23FE697DB}" type="parTrans" cxnId="{C2BBA75E-C146-4EEE-AD82-89C5F51CCEDE}">
      <dgm:prSet/>
      <dgm:spPr/>
      <dgm:t>
        <a:bodyPr/>
        <a:lstStyle/>
        <a:p>
          <a:endParaRPr lang="en-US"/>
        </a:p>
      </dgm:t>
    </dgm:pt>
    <dgm:pt modelId="{2B7B6BF7-226D-4813-9B0C-CF2FAA41C116}" type="sibTrans" cxnId="{C2BBA75E-C146-4EEE-AD82-89C5F51CCEDE}">
      <dgm:prSet/>
      <dgm:spPr/>
      <dgm:t>
        <a:bodyPr/>
        <a:lstStyle/>
        <a:p>
          <a:endParaRPr lang="en-US"/>
        </a:p>
      </dgm:t>
    </dgm:pt>
    <dgm:pt modelId="{DD9491F9-F98B-41C9-BABE-84295F1BDFA7}" type="pres">
      <dgm:prSet presAssocID="{95B8EFA9-B200-4423-8BE2-2248489A1A51}" presName="diagram" presStyleCnt="0">
        <dgm:presLayoutVars>
          <dgm:dir/>
          <dgm:resizeHandles val="exact"/>
        </dgm:presLayoutVars>
      </dgm:prSet>
      <dgm:spPr/>
    </dgm:pt>
    <dgm:pt modelId="{0E0E213A-0C03-4756-87F7-1C31586A9408}" type="pres">
      <dgm:prSet presAssocID="{DD083AD9-5AF5-4335-A4B0-C1336D8E523E}" presName="node" presStyleLbl="node1" presStyleIdx="0" presStyleCnt="2">
        <dgm:presLayoutVars>
          <dgm:bulletEnabled val="1"/>
        </dgm:presLayoutVars>
      </dgm:prSet>
      <dgm:spPr/>
    </dgm:pt>
    <dgm:pt modelId="{3338F55F-0A76-4A73-B09F-9EFB82D5A35B}" type="pres">
      <dgm:prSet presAssocID="{653A75E2-B0B3-4494-A045-1F74D73DC373}" presName="sibTrans" presStyleCnt="0"/>
      <dgm:spPr/>
    </dgm:pt>
    <dgm:pt modelId="{733692C1-C18F-4B65-9CAF-8A803E85F4FE}" type="pres">
      <dgm:prSet presAssocID="{58CC0DAE-9ABC-407E-85A8-38AEC09D643D}" presName="node" presStyleLbl="node1" presStyleIdx="1" presStyleCnt="2">
        <dgm:presLayoutVars>
          <dgm:bulletEnabled val="1"/>
        </dgm:presLayoutVars>
      </dgm:prSet>
      <dgm:spPr/>
    </dgm:pt>
  </dgm:ptLst>
  <dgm:cxnLst>
    <dgm:cxn modelId="{C1F6BF07-C61E-4DB0-A3A4-58DD638087EB}" type="presOf" srcId="{58CC0DAE-9ABC-407E-85A8-38AEC09D643D}" destId="{733692C1-C18F-4B65-9CAF-8A803E85F4FE}" srcOrd="0" destOrd="0" presId="urn:microsoft.com/office/officeart/2005/8/layout/default"/>
    <dgm:cxn modelId="{8FA9510C-35A3-424A-8EB9-5906CAB6C288}" srcId="{58CC0DAE-9ABC-407E-85A8-38AEC09D643D}" destId="{86E7F76E-26D0-4743-9483-CAB0AAA442EC}" srcOrd="1" destOrd="0" parTransId="{746D95C7-460D-4795-A197-3BE438FB4B7B}" sibTransId="{1324E66E-16C2-4FC5-8419-10A33FA1D471}"/>
    <dgm:cxn modelId="{B90BE65B-51F3-421B-8AC4-18667735B97D}" type="presOf" srcId="{2C2CC086-9A61-4A75-96D2-B3D37396BA90}" destId="{733692C1-C18F-4B65-9CAF-8A803E85F4FE}" srcOrd="0" destOrd="1" presId="urn:microsoft.com/office/officeart/2005/8/layout/default"/>
    <dgm:cxn modelId="{C2BBA75E-C146-4EEE-AD82-89C5F51CCEDE}" srcId="{58CC0DAE-9ABC-407E-85A8-38AEC09D643D}" destId="{FDAFB2BC-D894-48D9-B525-B6B5F0A65385}" srcOrd="2" destOrd="0" parTransId="{46FFE658-CAA6-4272-94B4-B7F23FE697DB}" sibTransId="{2B7B6BF7-226D-4813-9B0C-CF2FAA41C116}"/>
    <dgm:cxn modelId="{C99E994A-5AAC-4AAE-829F-04E0B9D7ECE6}" type="presOf" srcId="{10DF7FD9-64DF-4C64-A0FB-4EB164944C8B}" destId="{0E0E213A-0C03-4756-87F7-1C31586A9408}" srcOrd="0" destOrd="3" presId="urn:microsoft.com/office/officeart/2005/8/layout/default"/>
    <dgm:cxn modelId="{1D6E7C4C-895B-42D9-B711-5294B4A58C15}" type="presOf" srcId="{95B8EFA9-B200-4423-8BE2-2248489A1A51}" destId="{DD9491F9-F98B-41C9-BABE-84295F1BDFA7}" srcOrd="0" destOrd="0" presId="urn:microsoft.com/office/officeart/2005/8/layout/default"/>
    <dgm:cxn modelId="{48E64555-67BB-4EE9-9EA2-07AEF84BE613}" type="presOf" srcId="{19050221-1BB5-4E09-A344-60ADDD3138B2}" destId="{0E0E213A-0C03-4756-87F7-1C31586A9408}" srcOrd="0" destOrd="2" presId="urn:microsoft.com/office/officeart/2005/8/layout/default"/>
    <dgm:cxn modelId="{83E9F376-9ADF-4099-AA4E-E17CC4AA9034}" srcId="{DD083AD9-5AF5-4335-A4B0-C1336D8E523E}" destId="{19050221-1BB5-4E09-A344-60ADDD3138B2}" srcOrd="1" destOrd="0" parTransId="{7C590357-3DE9-474B-8F31-5A9D0487722B}" sibTransId="{51E7AA3B-1980-40EE-AB59-3CFFC17C5A6A}"/>
    <dgm:cxn modelId="{37E2B18B-EF6D-498C-A219-22B1D411D926}" srcId="{DD083AD9-5AF5-4335-A4B0-C1336D8E523E}" destId="{10DF7FD9-64DF-4C64-A0FB-4EB164944C8B}" srcOrd="2" destOrd="0" parTransId="{18250963-AA08-4F90-8855-D0ED401859A3}" sibTransId="{47EDD836-0860-46C0-95CE-3B1A5D90C312}"/>
    <dgm:cxn modelId="{2F238392-CA53-4A85-B224-BC18CBC876D1}" srcId="{DD083AD9-5AF5-4335-A4B0-C1336D8E523E}" destId="{0C065133-B5B7-4A34-816C-DD1FA27DE9FA}" srcOrd="0" destOrd="0" parTransId="{7CE2F22D-95A2-4A4F-85AD-A142FAB9D716}" sibTransId="{492EA2F2-F37C-437B-AA7D-D1379C1F75D4}"/>
    <dgm:cxn modelId="{A58A0BB2-672C-4531-8AF0-4310E3CAA51F}" srcId="{95B8EFA9-B200-4423-8BE2-2248489A1A51}" destId="{DD083AD9-5AF5-4335-A4B0-C1336D8E523E}" srcOrd="0" destOrd="0" parTransId="{79FEBE4A-C4ED-41E5-9712-F2CC6E2E1757}" sibTransId="{653A75E2-B0B3-4494-A045-1F74D73DC373}"/>
    <dgm:cxn modelId="{ECC62ABC-A5B9-4879-AC85-224EE6EFF2B2}" srcId="{95B8EFA9-B200-4423-8BE2-2248489A1A51}" destId="{58CC0DAE-9ABC-407E-85A8-38AEC09D643D}" srcOrd="1" destOrd="0" parTransId="{37F75AB0-5190-4650-A50B-03F5DFE04E7F}" sibTransId="{6A2DB055-F281-4ED4-8BAF-C4DE194DA74E}"/>
    <dgm:cxn modelId="{D6482FC0-1D42-4557-ABA0-C83B97B1E15E}" type="presOf" srcId="{86E7F76E-26D0-4743-9483-CAB0AAA442EC}" destId="{733692C1-C18F-4B65-9CAF-8A803E85F4FE}" srcOrd="0" destOrd="2" presId="urn:microsoft.com/office/officeart/2005/8/layout/default"/>
    <dgm:cxn modelId="{812804D6-B669-4882-A431-1CAF90358A31}" srcId="{58CC0DAE-9ABC-407E-85A8-38AEC09D643D}" destId="{2C2CC086-9A61-4A75-96D2-B3D37396BA90}" srcOrd="0" destOrd="0" parTransId="{F28C8385-EEF4-4656-9598-2D8ECFF37BCB}" sibTransId="{B3BD7232-2426-40FE-B1BF-D0E0D44B5437}"/>
    <dgm:cxn modelId="{C7F90DE1-D93A-4690-888C-2FAB37FE3371}" type="presOf" srcId="{DD083AD9-5AF5-4335-A4B0-C1336D8E523E}" destId="{0E0E213A-0C03-4756-87F7-1C31586A9408}" srcOrd="0" destOrd="0" presId="urn:microsoft.com/office/officeart/2005/8/layout/default"/>
    <dgm:cxn modelId="{6324BCE2-D580-472B-835C-7D36BC40EF78}" type="presOf" srcId="{0C065133-B5B7-4A34-816C-DD1FA27DE9FA}" destId="{0E0E213A-0C03-4756-87F7-1C31586A9408}" srcOrd="0" destOrd="1" presId="urn:microsoft.com/office/officeart/2005/8/layout/default"/>
    <dgm:cxn modelId="{BBDAB6F6-0642-4BAE-BE2F-91A865FB0FBD}" type="presOf" srcId="{FDAFB2BC-D894-48D9-B525-B6B5F0A65385}" destId="{733692C1-C18F-4B65-9CAF-8A803E85F4FE}" srcOrd="0" destOrd="3" presId="urn:microsoft.com/office/officeart/2005/8/layout/default"/>
    <dgm:cxn modelId="{E761039C-B7F4-4BFB-BE17-1316E6AF36DE}" type="presParOf" srcId="{DD9491F9-F98B-41C9-BABE-84295F1BDFA7}" destId="{0E0E213A-0C03-4756-87F7-1C31586A9408}" srcOrd="0" destOrd="0" presId="urn:microsoft.com/office/officeart/2005/8/layout/default"/>
    <dgm:cxn modelId="{129B5269-3C0B-4F1F-B08E-3FA02CB50755}" type="presParOf" srcId="{DD9491F9-F98B-41C9-BABE-84295F1BDFA7}" destId="{3338F55F-0A76-4A73-B09F-9EFB82D5A35B}" srcOrd="1" destOrd="0" presId="urn:microsoft.com/office/officeart/2005/8/layout/default"/>
    <dgm:cxn modelId="{4022C477-88B2-487C-B3BD-A6953E50EBD1}" type="presParOf" srcId="{DD9491F9-F98B-41C9-BABE-84295F1BDFA7}" destId="{733692C1-C18F-4B65-9CAF-8A803E85F4FE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99F716-DFFE-48D4-95F8-D69A9DAC2A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59BF19-5176-4FA8-BDFD-8DDEFA86E927}">
      <dgm:prSet/>
      <dgm:spPr/>
      <dgm:t>
        <a:bodyPr/>
        <a:lstStyle/>
        <a:p>
          <a:r>
            <a:rPr lang="en-US" b="1" dirty="0"/>
            <a:t>Environment/Sensory information:</a:t>
          </a:r>
          <a:endParaRPr lang="en-US" dirty="0"/>
        </a:p>
      </dgm:t>
    </dgm:pt>
    <dgm:pt modelId="{D4822BB2-AB09-4290-BA5D-67F4416DC038}" type="parTrans" cxnId="{C8E5BAD4-8CED-4817-90FC-CC2F2EAB4E2C}">
      <dgm:prSet/>
      <dgm:spPr/>
      <dgm:t>
        <a:bodyPr/>
        <a:lstStyle/>
        <a:p>
          <a:endParaRPr lang="en-US"/>
        </a:p>
      </dgm:t>
    </dgm:pt>
    <dgm:pt modelId="{65839290-DBE1-4C45-B518-3077D0C45295}" type="sibTrans" cxnId="{C8E5BAD4-8CED-4817-90FC-CC2F2EAB4E2C}">
      <dgm:prSet/>
      <dgm:spPr/>
      <dgm:t>
        <a:bodyPr/>
        <a:lstStyle/>
        <a:p>
          <a:endParaRPr lang="en-US"/>
        </a:p>
      </dgm:t>
    </dgm:pt>
    <dgm:pt modelId="{38A2D07C-F87B-4AE6-AAF2-9730D8140A1F}">
      <dgm:prSet/>
      <dgm:spPr/>
      <dgm:t>
        <a:bodyPr/>
        <a:lstStyle/>
        <a:p>
          <a:r>
            <a:rPr lang="en-US" dirty="0" err="1"/>
            <a:t>moodToCook</a:t>
          </a:r>
          <a:r>
            <a:rPr lang="en-US" dirty="0"/>
            <a:t>/0 – We are in the mood to cook despite preferences</a:t>
          </a:r>
        </a:p>
      </dgm:t>
    </dgm:pt>
    <dgm:pt modelId="{C4B16B98-2F32-495A-A4C8-428E942CA1BE}" type="parTrans" cxnId="{4094373E-BE21-42B7-A326-7D0DC18FC54F}">
      <dgm:prSet/>
      <dgm:spPr/>
      <dgm:t>
        <a:bodyPr/>
        <a:lstStyle/>
        <a:p>
          <a:endParaRPr lang="en-US"/>
        </a:p>
      </dgm:t>
    </dgm:pt>
    <dgm:pt modelId="{AC7F7211-EF39-4A42-B24E-1CB9D687A27A}" type="sibTrans" cxnId="{4094373E-BE21-42B7-A326-7D0DC18FC54F}">
      <dgm:prSet/>
      <dgm:spPr/>
      <dgm:t>
        <a:bodyPr/>
        <a:lstStyle/>
        <a:p>
          <a:endParaRPr lang="en-US"/>
        </a:p>
      </dgm:t>
    </dgm:pt>
    <dgm:pt modelId="{D9AB2FB8-87D9-438C-9847-A5449C69D2D4}">
      <dgm:prSet/>
      <dgm:spPr/>
      <dgm:t>
        <a:bodyPr/>
        <a:lstStyle/>
        <a:p>
          <a:r>
            <a:rPr lang="en-US" dirty="0" err="1"/>
            <a:t>haveHw</a:t>
          </a:r>
          <a:r>
            <a:rPr lang="en-US" dirty="0"/>
            <a:t>/0 – We have homework so we must either have a delivery or a takeaway</a:t>
          </a:r>
        </a:p>
      </dgm:t>
    </dgm:pt>
    <dgm:pt modelId="{FBB16E86-7E16-42B7-83A2-BBE7F0874F04}" type="parTrans" cxnId="{E0548A86-DC2F-4969-A3BD-72238DE72067}">
      <dgm:prSet/>
      <dgm:spPr/>
      <dgm:t>
        <a:bodyPr/>
        <a:lstStyle/>
        <a:p>
          <a:endParaRPr lang="en-US"/>
        </a:p>
      </dgm:t>
    </dgm:pt>
    <dgm:pt modelId="{9238EDBD-EBCB-4FBB-B6CA-B68E523F18CB}" type="sibTrans" cxnId="{E0548A86-DC2F-4969-A3BD-72238DE72067}">
      <dgm:prSet/>
      <dgm:spPr/>
      <dgm:t>
        <a:bodyPr/>
        <a:lstStyle/>
        <a:p>
          <a:endParaRPr lang="en-US"/>
        </a:p>
      </dgm:t>
    </dgm:pt>
    <dgm:pt modelId="{B2925C8F-C9C5-42F9-8DD9-78193072D633}">
      <dgm:prSet/>
      <dgm:spPr/>
      <dgm:t>
        <a:bodyPr/>
        <a:lstStyle/>
        <a:p>
          <a:r>
            <a:rPr lang="en-US" dirty="0" err="1"/>
            <a:t>easyHw</a:t>
          </a:r>
          <a:r>
            <a:rPr lang="en-US" dirty="0"/>
            <a:t>/0 – the homework is easy, so we cancel it</a:t>
          </a:r>
        </a:p>
      </dgm:t>
    </dgm:pt>
    <dgm:pt modelId="{223561E4-C54B-43A0-864A-EACC81344AF6}" type="parTrans" cxnId="{E1F1ED90-9144-4018-B110-7DC6935E4CAA}">
      <dgm:prSet/>
      <dgm:spPr/>
      <dgm:t>
        <a:bodyPr/>
        <a:lstStyle/>
        <a:p>
          <a:endParaRPr lang="en-US"/>
        </a:p>
      </dgm:t>
    </dgm:pt>
    <dgm:pt modelId="{6AA4F8AD-95E9-4485-ACBA-B0C0552CAD0B}" type="sibTrans" cxnId="{E1F1ED90-9144-4018-B110-7DC6935E4CAA}">
      <dgm:prSet/>
      <dgm:spPr/>
      <dgm:t>
        <a:bodyPr/>
        <a:lstStyle/>
        <a:p>
          <a:endParaRPr lang="en-US"/>
        </a:p>
      </dgm:t>
    </dgm:pt>
    <dgm:pt modelId="{845C4C59-B2BE-4D5C-B53B-D239EF883028}" type="pres">
      <dgm:prSet presAssocID="{FD99F716-DFFE-48D4-95F8-D69A9DAC2A07}" presName="linear" presStyleCnt="0">
        <dgm:presLayoutVars>
          <dgm:animLvl val="lvl"/>
          <dgm:resizeHandles val="exact"/>
        </dgm:presLayoutVars>
      </dgm:prSet>
      <dgm:spPr/>
    </dgm:pt>
    <dgm:pt modelId="{5E9C7C5F-C806-4110-916C-94FEB33ACCA1}" type="pres">
      <dgm:prSet presAssocID="{6A59BF19-5176-4FA8-BDFD-8DDEFA86E92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8E10C15-5737-498F-AE07-0C6F7E80096F}" type="pres">
      <dgm:prSet presAssocID="{6A59BF19-5176-4FA8-BDFD-8DDEFA86E92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65AAD13-2F12-43E6-89D8-2FFDFD6015E2}" type="presOf" srcId="{B2925C8F-C9C5-42F9-8DD9-78193072D633}" destId="{68E10C15-5737-498F-AE07-0C6F7E80096F}" srcOrd="0" destOrd="2" presId="urn:microsoft.com/office/officeart/2005/8/layout/vList2"/>
    <dgm:cxn modelId="{4094373E-BE21-42B7-A326-7D0DC18FC54F}" srcId="{6A59BF19-5176-4FA8-BDFD-8DDEFA86E927}" destId="{38A2D07C-F87B-4AE6-AAF2-9730D8140A1F}" srcOrd="0" destOrd="0" parTransId="{C4B16B98-2F32-495A-A4C8-428E942CA1BE}" sibTransId="{AC7F7211-EF39-4A42-B24E-1CB9D687A27A}"/>
    <dgm:cxn modelId="{49C0C03E-C8F0-4064-A27E-33F4AED701B9}" type="presOf" srcId="{FD99F716-DFFE-48D4-95F8-D69A9DAC2A07}" destId="{845C4C59-B2BE-4D5C-B53B-D239EF883028}" srcOrd="0" destOrd="0" presId="urn:microsoft.com/office/officeart/2005/8/layout/vList2"/>
    <dgm:cxn modelId="{E0548A86-DC2F-4969-A3BD-72238DE72067}" srcId="{6A59BF19-5176-4FA8-BDFD-8DDEFA86E927}" destId="{D9AB2FB8-87D9-438C-9847-A5449C69D2D4}" srcOrd="1" destOrd="0" parTransId="{FBB16E86-7E16-42B7-83A2-BBE7F0874F04}" sibTransId="{9238EDBD-EBCB-4FBB-B6CA-B68E523F18CB}"/>
    <dgm:cxn modelId="{5196EF8E-45E9-4551-806E-3D4EE27830E2}" type="presOf" srcId="{38A2D07C-F87B-4AE6-AAF2-9730D8140A1F}" destId="{68E10C15-5737-498F-AE07-0C6F7E80096F}" srcOrd="0" destOrd="0" presId="urn:microsoft.com/office/officeart/2005/8/layout/vList2"/>
    <dgm:cxn modelId="{E1F1ED90-9144-4018-B110-7DC6935E4CAA}" srcId="{6A59BF19-5176-4FA8-BDFD-8DDEFA86E927}" destId="{B2925C8F-C9C5-42F9-8DD9-78193072D633}" srcOrd="2" destOrd="0" parTransId="{223561E4-C54B-43A0-864A-EACC81344AF6}" sibTransId="{6AA4F8AD-95E9-4485-ACBA-B0C0552CAD0B}"/>
    <dgm:cxn modelId="{839A62A1-7EE4-4A03-B2A8-38D68C27FAE9}" type="presOf" srcId="{6A59BF19-5176-4FA8-BDFD-8DDEFA86E927}" destId="{5E9C7C5F-C806-4110-916C-94FEB33ACCA1}" srcOrd="0" destOrd="0" presId="urn:microsoft.com/office/officeart/2005/8/layout/vList2"/>
    <dgm:cxn modelId="{C8E5BAD4-8CED-4817-90FC-CC2F2EAB4E2C}" srcId="{FD99F716-DFFE-48D4-95F8-D69A9DAC2A07}" destId="{6A59BF19-5176-4FA8-BDFD-8DDEFA86E927}" srcOrd="0" destOrd="0" parTransId="{D4822BB2-AB09-4290-BA5D-67F4416DC038}" sibTransId="{65839290-DBE1-4C45-B518-3077D0C45295}"/>
    <dgm:cxn modelId="{581EB3E4-CCEE-4CE8-80F6-58143BC0CE47}" type="presOf" srcId="{D9AB2FB8-87D9-438C-9847-A5449C69D2D4}" destId="{68E10C15-5737-498F-AE07-0C6F7E80096F}" srcOrd="0" destOrd="1" presId="urn:microsoft.com/office/officeart/2005/8/layout/vList2"/>
    <dgm:cxn modelId="{A44EA231-6EF4-4452-B9A0-BB0BE9E76966}" type="presParOf" srcId="{845C4C59-B2BE-4D5C-B53B-D239EF883028}" destId="{5E9C7C5F-C806-4110-916C-94FEB33ACCA1}" srcOrd="0" destOrd="0" presId="urn:microsoft.com/office/officeart/2005/8/layout/vList2"/>
    <dgm:cxn modelId="{8542CA25-D5D0-4169-B78A-8CA55255C5A7}" type="presParOf" srcId="{845C4C59-B2BE-4D5C-B53B-D239EF883028}" destId="{68E10C15-5737-498F-AE07-0C6F7E80096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E213A-0C03-4756-87F7-1C31586A9408}">
      <dsp:nvSpPr>
        <dsp:cNvPr id="0" name=""/>
        <dsp:cNvSpPr/>
      </dsp:nvSpPr>
      <dsp:spPr>
        <a:xfrm>
          <a:off x="1300" y="72338"/>
          <a:ext cx="5071706" cy="3043023"/>
        </a:xfrm>
        <a:prstGeom prst="rect">
          <a:avLst/>
        </a:prstGeom>
        <a:solidFill>
          <a:srgbClr val="D66E2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Panikos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Cook</a:t>
          </a:r>
          <a:br>
            <a:rPr lang="en-US" sz="3100" kern="1200"/>
          </a:br>
          <a:endParaRPr lang="en-US" sz="3100" kern="1200"/>
        </a:p>
      </dsp:txBody>
      <dsp:txXfrm>
        <a:off x="1300" y="72338"/>
        <a:ext cx="5071706" cy="3043023"/>
      </dsp:txXfrm>
    </dsp:sp>
    <dsp:sp modelId="{733692C1-C18F-4B65-9CAF-8A803E85F4FE}">
      <dsp:nvSpPr>
        <dsp:cNvPr id="0" name=""/>
        <dsp:cNvSpPr/>
      </dsp:nvSpPr>
      <dsp:spPr>
        <a:xfrm>
          <a:off x="5580177" y="72338"/>
          <a:ext cx="5071706" cy="3043023"/>
        </a:xfrm>
        <a:prstGeom prst="rect">
          <a:avLst/>
        </a:prstGeom>
        <a:solidFill>
          <a:srgbClr val="92D05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Cristian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Cook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  <a:br>
            <a:rPr lang="en-US" sz="3100" kern="1200"/>
          </a:br>
          <a:endParaRPr lang="en-US" sz="3100" kern="1200"/>
        </a:p>
      </dsp:txBody>
      <dsp:txXfrm>
        <a:off x="5580177" y="72338"/>
        <a:ext cx="5071706" cy="3043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C7C5F-C806-4110-916C-94FEB33ACCA1}">
      <dsp:nvSpPr>
        <dsp:cNvPr id="0" name=""/>
        <dsp:cNvSpPr/>
      </dsp:nvSpPr>
      <dsp:spPr>
        <a:xfrm>
          <a:off x="0" y="8328"/>
          <a:ext cx="8915400" cy="9354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Environment/Sensory information:</a:t>
          </a:r>
          <a:endParaRPr lang="en-US" sz="3900" kern="1200" dirty="0"/>
        </a:p>
      </dsp:txBody>
      <dsp:txXfrm>
        <a:off x="45663" y="53991"/>
        <a:ext cx="8824074" cy="844089"/>
      </dsp:txXfrm>
    </dsp:sp>
    <dsp:sp modelId="{68E10C15-5737-498F-AE07-0C6F7E80096F}">
      <dsp:nvSpPr>
        <dsp:cNvPr id="0" name=""/>
        <dsp:cNvSpPr/>
      </dsp:nvSpPr>
      <dsp:spPr>
        <a:xfrm>
          <a:off x="0" y="943743"/>
          <a:ext cx="8915400" cy="2825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moodToCook</a:t>
          </a:r>
          <a:r>
            <a:rPr lang="en-US" sz="3000" kern="1200" dirty="0"/>
            <a:t>/0 – We are in the mood to cook despite preferences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haveHw</a:t>
          </a:r>
          <a:r>
            <a:rPr lang="en-US" sz="3000" kern="1200" dirty="0"/>
            <a:t>/0 – We have homework so we must either have a delivery or a takeaway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easyHw</a:t>
          </a:r>
          <a:r>
            <a:rPr lang="en-US" sz="3000" kern="1200" dirty="0"/>
            <a:t>/0 – the homework is easy, so we cancel it</a:t>
          </a:r>
        </a:p>
      </dsp:txBody>
      <dsp:txXfrm>
        <a:off x="0" y="943743"/>
        <a:ext cx="8915400" cy="282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9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722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16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3401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85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65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8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0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4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24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4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7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5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7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41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cproject.in.cs.ucy.ac.cy/EPL434/Group1/source/application/php/index.php?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93810-D46E-41DC-A30C-08593B71B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967417"/>
            <a:ext cx="3778870" cy="39432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ΕΠΛ 434 –ΛΟΓΙΚΟΣ ΠΡΟΓΡΑΜΜΑΤΙΣΜΟΣ ΚΑΙ ΤΕΧΝΗΤΗ ΝΟΗΜΟΣΥΝΗ</a:t>
            </a:r>
            <a:b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ΆΣΚΗΣΗ ΓΟΡΓΙΑ – ΜΕΡΟΣ 3 </a:t>
            </a:r>
            <a:b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PICKER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B45E8-9F11-4ACC-B5A1-809A5B7F1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l-GR" sz="1600">
                <a:solidFill>
                  <a:srgbClr val="FEFFFF"/>
                </a:solidFill>
              </a:rPr>
              <a:t>- Από ομάδα 5</a:t>
            </a:r>
            <a:r>
              <a:rPr lang="en-US" sz="1600">
                <a:solidFill>
                  <a:srgbClr val="FEFFFF"/>
                </a:solidFill>
              </a:rPr>
              <a:t> - </a:t>
            </a:r>
            <a:r>
              <a:rPr lang="el-GR" sz="1600">
                <a:solidFill>
                  <a:srgbClr val="FEFFFF"/>
                </a:solidFill>
              </a:rPr>
              <a:t> </a:t>
            </a:r>
            <a:r>
              <a:rPr lang="en-US" sz="1600">
                <a:solidFill>
                  <a:srgbClr val="FEFFFF"/>
                </a:solidFill>
              </a:rPr>
              <a:t>Panikos Christou – Cristian Ionut Canciu</a:t>
            </a:r>
            <a:endParaRPr lang="el-GR" sz="160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endParaRPr lang="LID4096" sz="1600">
              <a:solidFill>
                <a:srgbClr val="FEFFFF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F31DDB6-A1A8-4108-86BD-FE5591F02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87994" y="1850765"/>
            <a:ext cx="5640502" cy="31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98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47853-1843-4AA3-AA69-83364C8EF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Architecture:</a:t>
            </a:r>
            <a:endParaRPr lang="LID4096" dirty="0"/>
          </a:p>
        </p:txBody>
      </p:sp>
      <p:grpSp>
        <p:nvGrpSpPr>
          <p:cNvPr id="4" name="Canvas 2">
            <a:extLst>
              <a:ext uri="{FF2B5EF4-FFF2-40B4-BE49-F238E27FC236}">
                <a16:creationId xmlns:a16="http://schemas.microsoft.com/office/drawing/2014/main" id="{743E6A85-046F-4D98-B5D0-D225FC4BF56D}"/>
              </a:ext>
            </a:extLst>
          </p:cNvPr>
          <p:cNvGrpSpPr/>
          <p:nvPr/>
        </p:nvGrpSpPr>
        <p:grpSpPr>
          <a:xfrm>
            <a:off x="2501900" y="1270000"/>
            <a:ext cx="9002712" cy="5265271"/>
            <a:chOff x="0" y="0"/>
            <a:chExt cx="5486400" cy="452183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6093E67-83C6-4BA2-BC23-F3ADDCE3A7D5}"/>
                </a:ext>
              </a:extLst>
            </p:cNvPr>
            <p:cNvSpPr/>
            <p:nvPr/>
          </p:nvSpPr>
          <p:spPr>
            <a:xfrm>
              <a:off x="0" y="0"/>
              <a:ext cx="5486400" cy="4521835"/>
            </a:xfrm>
            <a:prstGeom prst="rect">
              <a:avLst/>
            </a:prstGeom>
            <a:solidFill>
              <a:prstClr val="white"/>
            </a:solidFill>
          </p:spPr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9DACDEE-0EF5-41F8-9ECE-08460F3E98FB}"/>
                </a:ext>
              </a:extLst>
            </p:cNvPr>
            <p:cNvSpPr/>
            <p:nvPr/>
          </p:nvSpPr>
          <p:spPr>
            <a:xfrm>
              <a:off x="182880" y="132979"/>
              <a:ext cx="5170516" cy="307571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 u="sng">
                  <a:solidFill>
                    <a:srgbClr val="0563C1"/>
                  </a:solidFill>
                  <a:effectLst/>
                  <a:ea typeface="Calibri" panose="020F0502020204030204" pitchFamily="34" charset="0"/>
                  <a:cs typeface="Times New Roman" panose="02020603050405020304" pitchFamily="18" charset="0"/>
                  <a:hlinkClick r:id="rId2"/>
                </a:rPr>
                <a:t>http://cproject.in.cs.ucy.ac.cy/EPL434/Group1/source/application/php/index.php?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226623A-B13E-485B-9117-5DFF4DBDC35F}"/>
                </a:ext>
              </a:extLst>
            </p:cNvPr>
            <p:cNvSpPr/>
            <p:nvPr/>
          </p:nvSpPr>
          <p:spPr>
            <a:xfrm>
              <a:off x="2502131" y="1363061"/>
              <a:ext cx="2111433" cy="49899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Api.php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DA98991-19FC-48C4-941F-F21A5DC764D3}"/>
                </a:ext>
              </a:extLst>
            </p:cNvPr>
            <p:cNvSpPr/>
            <p:nvPr/>
          </p:nvSpPr>
          <p:spPr>
            <a:xfrm>
              <a:off x="2518756" y="587248"/>
              <a:ext cx="2069869" cy="4765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index.php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39F82FE-C954-47CB-B1B1-E973A50FD112}"/>
                </a:ext>
              </a:extLst>
            </p:cNvPr>
            <p:cNvSpPr/>
            <p:nvPr/>
          </p:nvSpPr>
          <p:spPr>
            <a:xfrm>
              <a:off x="2502131" y="2094593"/>
              <a:ext cx="2125121" cy="48235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LinkGorgiaswithPHP.php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0432139-DA73-4C39-B17C-F5A59C7F1636}"/>
                </a:ext>
              </a:extLst>
            </p:cNvPr>
            <p:cNvSpPr/>
            <p:nvPr/>
          </p:nvSpPr>
          <p:spPr>
            <a:xfrm>
              <a:off x="216131" y="1063893"/>
              <a:ext cx="756643" cy="75659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USER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7FD18F5-D468-4687-9939-038B2DF05289}"/>
                </a:ext>
              </a:extLst>
            </p:cNvPr>
            <p:cNvCxnSpPr>
              <a:stCxn id="10" idx="0"/>
            </p:cNvCxnSpPr>
            <p:nvPr/>
          </p:nvCxnSpPr>
          <p:spPr>
            <a:xfrm flipV="1">
              <a:off x="594453" y="457200"/>
              <a:ext cx="328260" cy="6066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C663890-4F2E-4162-86B1-3C9C8346E545}"/>
                </a:ext>
              </a:extLst>
            </p:cNvPr>
            <p:cNvCxnSpPr>
              <a:stCxn id="6" idx="2"/>
              <a:endCxn id="8" idx="0"/>
            </p:cNvCxnSpPr>
            <p:nvPr/>
          </p:nvCxnSpPr>
          <p:spPr>
            <a:xfrm>
              <a:off x="2768138" y="440522"/>
              <a:ext cx="785553" cy="14668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06FCFEA-2A52-4ED0-98EB-D986B02BA37B}"/>
                </a:ext>
              </a:extLst>
            </p:cNvPr>
            <p:cNvCxnSpPr>
              <a:endCxn id="7" idx="0"/>
            </p:cNvCxnSpPr>
            <p:nvPr/>
          </p:nvCxnSpPr>
          <p:spPr>
            <a:xfrm>
              <a:off x="3541222" y="1072342"/>
              <a:ext cx="16626" cy="29063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28CD5FE-4B6D-4BD8-956D-D586159EC7CA}"/>
                </a:ext>
              </a:extLst>
            </p:cNvPr>
            <p:cNvCxnSpPr>
              <a:stCxn id="7" idx="2"/>
              <a:endCxn id="9" idx="0"/>
            </p:cNvCxnSpPr>
            <p:nvPr/>
          </p:nvCxnSpPr>
          <p:spPr>
            <a:xfrm>
              <a:off x="3557848" y="1861932"/>
              <a:ext cx="6844" cy="2325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FE8DAD9-B55D-416B-85AC-914D6B3B0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372" y="3408217"/>
              <a:ext cx="1113324" cy="1113039"/>
            </a:xfrm>
            <a:prstGeom prst="rect">
              <a:avLst/>
            </a:prstGeom>
          </p:spPr>
        </p:pic>
        <p:sp>
          <p:nvSpPr>
            <p:cNvPr id="16" name="Rectangle: Top Corners Snipped 15">
              <a:extLst>
                <a:ext uri="{FF2B5EF4-FFF2-40B4-BE49-F238E27FC236}">
                  <a16:creationId xmlns:a16="http://schemas.microsoft.com/office/drawing/2014/main" id="{1F1EF6E4-C291-4DA6-9F63-AA6CE6DCC9A4}"/>
                </a:ext>
              </a:extLst>
            </p:cNvPr>
            <p:cNvSpPr/>
            <p:nvPr/>
          </p:nvSpPr>
          <p:spPr>
            <a:xfrm>
              <a:off x="0" y="3150149"/>
              <a:ext cx="2884516" cy="374073"/>
            </a:xfrm>
            <a:prstGeom prst="snip2Same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https://aiasvm1.amcl.tuc.gr:8085/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8D56F3A9-00C6-49C5-A283-725C6FD36AC3}"/>
                </a:ext>
              </a:extLst>
            </p:cNvPr>
            <p:cNvCxnSpPr>
              <a:stCxn id="9" idx="2"/>
              <a:endCxn id="16" idx="0"/>
            </p:cNvCxnSpPr>
            <p:nvPr/>
          </p:nvCxnSpPr>
          <p:spPr>
            <a:xfrm flipH="1">
              <a:off x="2884516" y="2576947"/>
              <a:ext cx="680176" cy="76023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F0AC3E-DAF4-4D90-BED6-A1D233B4D5D1}"/>
                </a:ext>
              </a:extLst>
            </p:cNvPr>
            <p:cNvSpPr/>
            <p:nvPr/>
          </p:nvSpPr>
          <p:spPr>
            <a:xfrm>
              <a:off x="3200400" y="2759826"/>
              <a:ext cx="1587731" cy="44057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Username + Password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Authentication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A0407E9-23A9-4D93-A09C-3A4FCC11CE6A}"/>
                </a:ext>
              </a:extLst>
            </p:cNvPr>
            <p:cNvCxnSpPr>
              <a:stCxn id="16" idx="3"/>
              <a:endCxn id="9" idx="1"/>
            </p:cNvCxnSpPr>
            <p:nvPr/>
          </p:nvCxnSpPr>
          <p:spPr>
            <a:xfrm flipV="1">
              <a:off x="1442258" y="2335621"/>
              <a:ext cx="1059873" cy="8143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15BC402-E0AD-4A1E-BCF1-9163E1D40B0D}"/>
                </a:ext>
              </a:extLst>
            </p:cNvPr>
            <p:cNvCxnSpPr/>
            <p:nvPr/>
          </p:nvCxnSpPr>
          <p:spPr>
            <a:xfrm flipV="1">
              <a:off x="3025833" y="1803862"/>
              <a:ext cx="0" cy="32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02A0413-726B-4532-91B5-D55B51AEA0A6}"/>
                </a:ext>
              </a:extLst>
            </p:cNvPr>
            <p:cNvCxnSpPr/>
            <p:nvPr/>
          </p:nvCxnSpPr>
          <p:spPr>
            <a:xfrm flipH="1" flipV="1">
              <a:off x="2984269" y="1022466"/>
              <a:ext cx="16626" cy="3241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8AB7DEC-D93F-47D3-8B20-8F9152417AFE}"/>
                </a:ext>
              </a:extLst>
            </p:cNvPr>
            <p:cNvCxnSpPr/>
            <p:nvPr/>
          </p:nvCxnSpPr>
          <p:spPr>
            <a:xfrm flipH="1" flipV="1">
              <a:off x="1945178" y="457171"/>
              <a:ext cx="989215" cy="1300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C37893A-0842-4A87-B8BA-CDB48D2B9DB2}"/>
                </a:ext>
              </a:extLst>
            </p:cNvPr>
            <p:cNvCxnSpPr>
              <a:endCxn id="10" idx="7"/>
            </p:cNvCxnSpPr>
            <p:nvPr/>
          </p:nvCxnSpPr>
          <p:spPr>
            <a:xfrm flipH="1">
              <a:off x="861966" y="457142"/>
              <a:ext cx="567823" cy="71747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9E79877D-7A94-47C4-B06F-5B3189B5CDAF}"/>
                </a:ext>
              </a:extLst>
            </p:cNvPr>
            <p:cNvSpPr/>
            <p:nvPr/>
          </p:nvSpPr>
          <p:spPr>
            <a:xfrm>
              <a:off x="3258589" y="3150154"/>
              <a:ext cx="1562793" cy="349341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ASK GORGIAS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FFD552F-AD36-423E-B642-A27A5D9B8DB3}"/>
                </a:ext>
              </a:extLst>
            </p:cNvPr>
            <p:cNvSpPr/>
            <p:nvPr/>
          </p:nvSpPr>
          <p:spPr>
            <a:xfrm>
              <a:off x="462633" y="2499251"/>
              <a:ext cx="1562735" cy="349250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GORGIAS ANSWER</a:t>
              </a:r>
              <a:endParaRPr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9618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C7DD4-CD20-4612-87A4-78934196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 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15497-1077-4057-ABE2-E7C0FC9E0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10871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D0FC-7973-4CAA-BEE6-592BC4037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68" y="545556"/>
            <a:ext cx="8267296" cy="2146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Panikos and Cristian</a:t>
            </a:r>
            <a:endParaRPr lang="LID4096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5256274-0E40-4F2B-9012-49F2B5CDA0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333769"/>
              </p:ext>
            </p:extLst>
          </p:nvPr>
        </p:nvGraphicFramePr>
        <p:xfrm>
          <a:off x="565149" y="2692400"/>
          <a:ext cx="10653184" cy="318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72BA90-1A05-4E38-B142-64C8CD684101}"/>
              </a:ext>
            </a:extLst>
          </p:cNvPr>
          <p:cNvSpPr txBox="1">
            <a:spLocks/>
          </p:cNvSpPr>
          <p:nvPr/>
        </p:nvSpPr>
        <p:spPr>
          <a:xfrm>
            <a:off x="3043656" y="2736590"/>
            <a:ext cx="2675355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LID4096" dirty="0"/>
          </a:p>
        </p:txBody>
      </p:sp>
      <p:pic>
        <p:nvPicPr>
          <p:cNvPr id="7" name="Graphic 6" descr="Man outline">
            <a:extLst>
              <a:ext uri="{FF2B5EF4-FFF2-40B4-BE49-F238E27FC236}">
                <a16:creationId xmlns:a16="http://schemas.microsoft.com/office/drawing/2014/main" id="{0B991164-B48B-48C4-9DE1-64FE1176B2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66902" y="1217832"/>
            <a:ext cx="1353508" cy="1353508"/>
          </a:xfrm>
          <a:prstGeom prst="rect">
            <a:avLst/>
          </a:prstGeom>
        </p:spPr>
      </p:pic>
      <p:pic>
        <p:nvPicPr>
          <p:cNvPr id="15" name="Graphic 14" descr="Man outline">
            <a:extLst>
              <a:ext uri="{FF2B5EF4-FFF2-40B4-BE49-F238E27FC236}">
                <a16:creationId xmlns:a16="http://schemas.microsoft.com/office/drawing/2014/main" id="{09E86963-C18C-4D39-B1EE-23EF0016BC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6563" y="1096772"/>
            <a:ext cx="1353508" cy="135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1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6304-DD15-4D6B-9FFD-F487023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371" y="686828"/>
            <a:ext cx="8911687" cy="1280890"/>
          </a:xfrm>
        </p:spPr>
        <p:txBody>
          <a:bodyPr/>
          <a:lstStyle/>
          <a:p>
            <a:r>
              <a:rPr lang="en-US" dirty="0"/>
              <a:t>Natural language description: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8869-86F7-4044-946D-FB48DBEF4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984" y="1967719"/>
            <a:ext cx="10215074" cy="46599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have 2 students who have different ways of getting their foods.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Firstly, there is a chance the restaurant does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moreover there is a chance we can’t cook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each contradicting all their respective options.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Secondly, we can be in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cook despite for example preferring delivery 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Thirdly, we can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delivery/takeaway depending on the User because University work is more important that time to cook.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Fourthly, there is a chance we have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to do what we wanted in the beginning and pretty much cancels the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Lastly, if all options are contradicted, then we are left with no option than to cook with anything we have.</a:t>
            </a:r>
          </a:p>
          <a:p>
            <a:pPr marL="0" indent="0">
              <a:buNone/>
            </a:pPr>
            <a:endParaRPr lang="LID4096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2E6CAA-7244-424C-9DDB-4C3D2B0AE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4" y="2377362"/>
            <a:ext cx="8157155" cy="179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AEB12-ED29-4C3C-BC1A-C6CF0190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647AF-3794-4704-8CE4-CB094A4EF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1800" y="2297266"/>
            <a:ext cx="4087821" cy="805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have 3 options: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92C1B06E-A637-4360-AD02-A41852BF9ED6}"/>
              </a:ext>
            </a:extLst>
          </p:cNvPr>
          <p:cNvSpPr/>
          <p:nvPr/>
        </p:nvSpPr>
        <p:spPr>
          <a:xfrm>
            <a:off x="2991800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4" name="Rectangle 13" descr="Truck">
            <a:extLst>
              <a:ext uri="{FF2B5EF4-FFF2-40B4-BE49-F238E27FC236}">
                <a16:creationId xmlns:a16="http://schemas.microsoft.com/office/drawing/2014/main" id="{110BDF6A-5B8D-4C59-AD3E-F4A85B4D481B}"/>
              </a:ext>
            </a:extLst>
          </p:cNvPr>
          <p:cNvSpPr/>
          <p:nvPr/>
        </p:nvSpPr>
        <p:spPr>
          <a:xfrm>
            <a:off x="3260193" y="4036569"/>
            <a:ext cx="722594" cy="72259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34804E-7461-4E47-9E97-E1C1FAF56977}"/>
              </a:ext>
            </a:extLst>
          </p:cNvPr>
          <p:cNvGrpSpPr/>
          <p:nvPr/>
        </p:nvGrpSpPr>
        <p:grpSpPr>
          <a:xfrm>
            <a:off x="2589212" y="5419822"/>
            <a:ext cx="2064555" cy="720000"/>
            <a:chOff x="2887688" y="1946820"/>
            <a:chExt cx="2064555" cy="72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406FDD3-AECA-4E8C-92E6-29BDF7388CCC}"/>
                </a:ext>
              </a:extLst>
            </p:cNvPr>
            <p:cNvSpPr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A3C4F6D-5395-4DFB-B390-CBEE06845C62}"/>
                </a:ext>
              </a:extLst>
            </p:cNvPr>
            <p:cNvSpPr txBox="1"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Delivery(method)</a:t>
              </a:r>
            </a:p>
          </p:txBody>
        </p:sp>
      </p:grp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C7647113-86EF-40A5-9715-03A0C9D732EB}"/>
              </a:ext>
            </a:extLst>
          </p:cNvPr>
          <p:cNvSpPr/>
          <p:nvPr/>
        </p:nvSpPr>
        <p:spPr>
          <a:xfrm>
            <a:off x="5417654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7" name="Rectangle 16" descr="Playbook">
            <a:extLst>
              <a:ext uri="{FF2B5EF4-FFF2-40B4-BE49-F238E27FC236}">
                <a16:creationId xmlns:a16="http://schemas.microsoft.com/office/drawing/2014/main" id="{63753C55-C027-4D2E-954E-89A4541B2B89}"/>
              </a:ext>
            </a:extLst>
          </p:cNvPr>
          <p:cNvSpPr/>
          <p:nvPr/>
        </p:nvSpPr>
        <p:spPr>
          <a:xfrm>
            <a:off x="5686046" y="4036569"/>
            <a:ext cx="722594" cy="722594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30AAFB-42E6-4EF4-B613-B5A97CB3A90F}"/>
              </a:ext>
            </a:extLst>
          </p:cNvPr>
          <p:cNvGrpSpPr/>
          <p:nvPr/>
        </p:nvGrpSpPr>
        <p:grpSpPr>
          <a:xfrm>
            <a:off x="5015065" y="5419822"/>
            <a:ext cx="2064555" cy="720000"/>
            <a:chOff x="5313541" y="1946820"/>
            <a:chExt cx="2064555" cy="72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72E125-7A5B-43B7-8E38-4A895D177E1C}"/>
                </a:ext>
              </a:extLst>
            </p:cNvPr>
            <p:cNvSpPr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BEEC6B2-B373-47CC-8833-586AB6B1A4E6}"/>
                </a:ext>
              </a:extLst>
            </p:cNvPr>
            <p:cNvSpPr txBox="1"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takeaway(method)</a:t>
              </a:r>
            </a:p>
          </p:txBody>
        </p:sp>
      </p:grpSp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3B8911E3-BDCC-47C2-9096-A5CC46045569}"/>
              </a:ext>
            </a:extLst>
          </p:cNvPr>
          <p:cNvSpPr/>
          <p:nvPr/>
        </p:nvSpPr>
        <p:spPr>
          <a:xfrm>
            <a:off x="7843507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0" name="Rectangle 19" descr="Chef">
            <a:extLst>
              <a:ext uri="{FF2B5EF4-FFF2-40B4-BE49-F238E27FC236}">
                <a16:creationId xmlns:a16="http://schemas.microsoft.com/office/drawing/2014/main" id="{F43F827F-03D3-4E47-AFE4-B0C94F71EB95}"/>
              </a:ext>
            </a:extLst>
          </p:cNvPr>
          <p:cNvSpPr/>
          <p:nvPr/>
        </p:nvSpPr>
        <p:spPr>
          <a:xfrm>
            <a:off x="8111899" y="4036569"/>
            <a:ext cx="722594" cy="722594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281CC26-7962-4E13-9315-0AFA27B4100C}"/>
              </a:ext>
            </a:extLst>
          </p:cNvPr>
          <p:cNvGrpSpPr/>
          <p:nvPr/>
        </p:nvGrpSpPr>
        <p:grpSpPr>
          <a:xfrm>
            <a:off x="7440918" y="5419822"/>
            <a:ext cx="2064555" cy="720000"/>
            <a:chOff x="7739394" y="1946820"/>
            <a:chExt cx="2064555" cy="72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6F00ECA-BB42-4CF3-9F39-3F0E13C66552}"/>
                </a:ext>
              </a:extLst>
            </p:cNvPr>
            <p:cNvSpPr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2D411-1AA1-4519-BC5F-FA58C879394F}"/>
                </a:ext>
              </a:extLst>
            </p:cNvPr>
            <p:cNvSpPr txBox="1"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cook(method)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3241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3C515-0284-404F-A357-9220E042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5451" y="562524"/>
            <a:ext cx="8911687" cy="1280890"/>
          </a:xfrm>
        </p:spPr>
        <p:txBody>
          <a:bodyPr/>
          <a:lstStyle/>
          <a:p>
            <a:r>
              <a:rPr lang="en-US" dirty="0"/>
              <a:t>Contradictions: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C162A4-5A5A-4D53-A8B0-618B79A45753}"/>
              </a:ext>
            </a:extLst>
          </p:cNvPr>
          <p:cNvGrpSpPr/>
          <p:nvPr/>
        </p:nvGrpSpPr>
        <p:grpSpPr>
          <a:xfrm>
            <a:off x="2825059" y="4051819"/>
            <a:ext cx="7656840" cy="2420036"/>
            <a:chOff x="3809390" y="2703273"/>
            <a:chExt cx="4573221" cy="145145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3BB0C36-C40B-4EC8-AE1B-FC59978DD628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7BA76B7-D597-4409-B2C5-48497C41801B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F974A1C-0647-41BF-9657-A75F667A81A8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3" name="Rectangle: Rounded Corners 5">
                <a:extLst>
                  <a:ext uri="{FF2B5EF4-FFF2-40B4-BE49-F238E27FC236}">
                    <a16:creationId xmlns:a16="http://schemas.microsoft.com/office/drawing/2014/main" id="{C27A4300-A77E-429A-AB81-4C046E6363B6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noDelivery</a:t>
                </a:r>
                <a:r>
                  <a:rPr lang="en-US" sz="1100" kern="1200" dirty="0"/>
                  <a:t> – We can not get a delivery, so we have not(delivery(method))</a:t>
                </a:r>
              </a:p>
            </p:txBody>
          </p:sp>
        </p:grp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D8313FD-9B5E-411C-A47E-3F845A2460B5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6EF3AD3-3675-40A7-BF1B-0E4B4C9DC373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1D30CAF6-14B7-40C8-AC0E-DC08A31F85B1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1" name="Rectangle: Rounded Corners 8">
                <a:extLst>
                  <a:ext uri="{FF2B5EF4-FFF2-40B4-BE49-F238E27FC236}">
                    <a16:creationId xmlns:a16="http://schemas.microsoft.com/office/drawing/2014/main" id="{BCA7A54F-48F0-4461-B463-AB6A831838D0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noOptions</a:t>
                </a:r>
                <a:r>
                  <a:rPr lang="en-US" sz="1100" kern="1200" dirty="0"/>
                  <a:t> – If all the above options are true then we are left in a scenario where nothing happens, so we cook with everything we have.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B9C889-DF05-4851-910C-12DF86B0A2AF}"/>
              </a:ext>
            </a:extLst>
          </p:cNvPr>
          <p:cNvGrpSpPr/>
          <p:nvPr/>
        </p:nvGrpSpPr>
        <p:grpSpPr>
          <a:xfrm>
            <a:off x="2825059" y="1446787"/>
            <a:ext cx="7656840" cy="2420036"/>
            <a:chOff x="3809390" y="2703273"/>
            <a:chExt cx="4573221" cy="1451453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66DFADA-CE6A-47DA-BC8C-4481D65A7B62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99D0F97-DE79-4BD6-BF69-5D69EF53543D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26D3130-0800-4F7A-8740-306B43FC0A62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3" name="Rectangle: Rounded Corners 5">
                <a:extLst>
                  <a:ext uri="{FF2B5EF4-FFF2-40B4-BE49-F238E27FC236}">
                    <a16:creationId xmlns:a16="http://schemas.microsoft.com/office/drawing/2014/main" id="{E6D8FBBD-E3EB-4329-9514-48365EB3B29F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noCook</a:t>
                </a:r>
                <a:r>
                  <a:rPr lang="en-US" sz="1100" dirty="0"/>
                  <a:t> – We can not cook so we have not(cook(method))</a:t>
                </a:r>
              </a:p>
            </p:txBody>
          </p:sp>
        </p:grp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F549B46-6DA1-416A-873F-A8743CCEC0C0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5B2D330-E0DB-49CC-8494-9D2379FB628B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0D31A0D-7FB5-46D2-8EEC-579C0A40B099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1" name="Rectangle: Rounded Corners 8">
                <a:extLst>
                  <a:ext uri="{FF2B5EF4-FFF2-40B4-BE49-F238E27FC236}">
                    <a16:creationId xmlns:a16="http://schemas.microsoft.com/office/drawing/2014/main" id="{B972F050-E97D-49D5-BBE7-E7A9FED26E0C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noTakeaway</a:t>
                </a:r>
                <a:r>
                  <a:rPr lang="en-US" sz="1100" dirty="0"/>
                  <a:t> – We can not takeaway, so we have not(</a:t>
                </a:r>
                <a:r>
                  <a:rPr lang="en-US" sz="1100" dirty="0" err="1"/>
                  <a:t>takeAway</a:t>
                </a:r>
                <a:r>
                  <a:rPr lang="en-US" sz="1100" dirty="0"/>
                  <a:t>(method))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91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8D6812-7202-45C1-A880-6065E6AC39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010152"/>
              </p:ext>
            </p:extLst>
          </p:nvPr>
        </p:nvGraphicFramePr>
        <p:xfrm>
          <a:off x="2639316" y="906049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685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900" dirty="0"/>
              <a:t>Panikos scenarios (the delivery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delivery(method)&gt; # we prefer delivery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delivery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prefer delivery than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 (method)&gt; # we can still cook, but prefer delivery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cannot cook so we go with delivery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cant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like above so takeaway instead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even if last resort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delivery(method)&gt; # we delivery because we cant cook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2756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900" dirty="0"/>
              <a:t>Cristian scenarios (the cooking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cook(method)&gt; # we prefer cooking 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cooking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than delivery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can still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cook,so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 do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 anyways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cannot cook so we go with takeaway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can’t takeaway like we like so we delivery instead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because nothing else is allowed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takeaway because we cant cook like we like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517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26B4-82E4-4D9C-9BCB-D80DFADB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Website:</a:t>
            </a:r>
            <a:endParaRPr lang="LID4096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993750-3EE6-4730-B1FF-99989C27D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dirty="0"/>
              <a:t>We a switch on top indicating which User we prefer.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And below we have checkboxes for the arguments.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9369BB-9819-474A-9CFE-809BFB203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" r="3355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30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58</TotalTime>
  <Words>861</Words>
  <Application>Microsoft Office PowerPoint</Application>
  <PresentationFormat>Widescreen</PresentationFormat>
  <Paragraphs>73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System Font Regular</vt:lpstr>
      <vt:lpstr>Wingdings 3</vt:lpstr>
      <vt:lpstr>Wisp</vt:lpstr>
      <vt:lpstr>ΕΠΛ 434 –ΛΟΓΙΚΟΣ ΠΡΟΓΡΑΜΜΑΤΙΣΜΟΣ ΚΑΙ ΤΕΧΝΗΤΗ ΝΟΗΜΟΣΥΝΗ ΆΣΚΗΣΗ ΓΟΡΓΙΑ – ΜΕΡΟΣ 3   FOOD PICKER</vt:lpstr>
      <vt:lpstr>Panikos and Cristian</vt:lpstr>
      <vt:lpstr>Natural language description:</vt:lpstr>
      <vt:lpstr>Options</vt:lpstr>
      <vt:lpstr>Contradictions:</vt:lpstr>
      <vt:lpstr>PowerPoint Presentation</vt:lpstr>
      <vt:lpstr>Scenarios</vt:lpstr>
      <vt:lpstr>Scenarios</vt:lpstr>
      <vt:lpstr>Website:</vt:lpstr>
      <vt:lpstr>Architecture:</vt:lpstr>
      <vt:lpstr>Demo video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Inteligence - ΕΠΛ 434 –Λογικός Προγραμματισμός και Τεχνητή Νοημοσύνη Άσκηση Γοργία - Μέρος 3ο Παρουσιαη του Food picker</dc:title>
  <dc:creator>Panikos Christou</dc:creator>
  <cp:lastModifiedBy>Panikos Christou</cp:lastModifiedBy>
  <cp:revision>23</cp:revision>
  <dcterms:created xsi:type="dcterms:W3CDTF">2021-12-07T15:12:59Z</dcterms:created>
  <dcterms:modified xsi:type="dcterms:W3CDTF">2021-12-08T07:21:03Z</dcterms:modified>
</cp:coreProperties>
</file>

<file path=docProps/thumbnail.jpeg>
</file>